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6" r:id="rId3"/>
    <p:sldId id="278" r:id="rId4"/>
    <p:sldId id="358" r:id="rId5"/>
    <p:sldId id="359" r:id="rId6"/>
    <p:sldId id="361" r:id="rId7"/>
    <p:sldId id="362" r:id="rId8"/>
    <p:sldId id="3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96"/>
    <a:srgbClr val="434E83"/>
    <a:srgbClr val="1B2D67"/>
    <a:srgbClr val="737CBE"/>
    <a:srgbClr val="3667A5"/>
    <a:srgbClr val="273660"/>
    <a:srgbClr val="A4A3A4"/>
    <a:srgbClr val="022A5B"/>
    <a:srgbClr val="2E88C3"/>
    <a:srgbClr val="002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104" y="168"/>
      </p:cViewPr>
      <p:guideLst>
        <p:guide orient="horz" pos="2686"/>
        <p:guide orient="horz" pos="2618"/>
        <p:guide pos="2880"/>
        <p:guide orient="horz" pos="1212"/>
        <p:guide orient="horz" pos="2550"/>
        <p:guide orient="horz" pos="2300"/>
        <p:guide orient="horz" pos="1325"/>
        <p:guide orient="horz" pos="19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" Target="../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36384-073B-4F7C-A99B-02A37DDE714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2E6819-3B65-49B9-B251-1602D490982B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bg1"/>
              </a:solidFill>
              <a:hlinkClick xmlns:r="http://schemas.openxmlformats.org/officeDocument/2006/relationships" r:id="rId1" action="ppaction://hlinksldjump"/>
            </a:rPr>
            <a:t>表皮葡萄球菌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7E820C99-BAAE-4FE7-BF9D-4E3A2D430F1F}" cxnId="{B10D3DB6-18DB-48A8-B4BF-7B0F2CCE5108}" type="parTrans">
      <dgm:prSet/>
      <dgm:spPr/>
      <dgm:t>
        <a:bodyPr/>
        <a:lstStyle/>
        <a:p>
          <a:endParaRPr lang="zh-CN" altLang="en-US"/>
        </a:p>
      </dgm:t>
    </dgm:pt>
    <dgm:pt modelId="{D0778280-8EE5-4CA9-83B2-65F8EF80EE1E}" cxnId="{B10D3DB6-18DB-48A8-B4BF-7B0F2CCE5108}" type="sibTrans">
      <dgm:prSet/>
      <dgm:spPr/>
      <dgm:t>
        <a:bodyPr/>
        <a:lstStyle/>
        <a:p>
          <a:endParaRPr lang="zh-CN" altLang="en-US"/>
        </a:p>
      </dgm:t>
    </dgm:pt>
    <dgm:pt modelId="{E9A651B6-D16C-4891-8C80-CE7AE6C04688}">
      <dgm:prSet phldrT="[文本]" custT="1"/>
      <dgm:spPr/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头状葡萄球菌</a:t>
          </a:r>
        </a:p>
      </dgm:t>
    </dgm:pt>
    <dgm:pt modelId="{3767FB3B-6770-4A79-A7CD-6DF6153AFEA2}" cxnId="{3842CA2C-232D-4237-8097-14B46B76112A}" type="parTrans">
      <dgm:prSet/>
      <dgm:spPr/>
      <dgm:t>
        <a:bodyPr/>
        <a:lstStyle/>
        <a:p>
          <a:endParaRPr lang="zh-CN" altLang="en-US"/>
        </a:p>
      </dgm:t>
    </dgm:pt>
    <dgm:pt modelId="{F6A76656-982F-4CEA-921B-8FF9EB5331B2}" cxnId="{3842CA2C-232D-4237-8097-14B46B76112A}" type="sibTrans">
      <dgm:prSet/>
      <dgm:spPr/>
      <dgm:t>
        <a:bodyPr/>
        <a:lstStyle/>
        <a:p>
          <a:endParaRPr lang="zh-CN" altLang="en-US"/>
        </a:p>
      </dgm:t>
    </dgm:pt>
    <dgm:pt modelId="{73CF38FF-C1A2-4F56-9FD7-B399E87F9B4A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bg1"/>
              </a:solidFill>
              <a:hlinkClick xmlns:r="http://schemas.openxmlformats.org/officeDocument/2006/relationships" r:id="rId2" action="ppaction://hlinksldjump"/>
            </a:rPr>
            <a:t>马拉色菌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A9FB2BCA-2F6B-44F3-B4FF-3661FB4ACDD7}" cxnId="{A9B3B5B7-470E-4180-8030-4D11CA0FC991}" type="parTrans">
      <dgm:prSet/>
      <dgm:spPr/>
      <dgm:t>
        <a:bodyPr/>
        <a:lstStyle/>
        <a:p>
          <a:endParaRPr lang="zh-CN" altLang="en-US"/>
        </a:p>
      </dgm:t>
    </dgm:pt>
    <dgm:pt modelId="{E6A4A5A4-60D6-41F9-8E9C-D2F7C45774F7}" cxnId="{A9B3B5B7-470E-4180-8030-4D11CA0FC991}" type="sibTrans">
      <dgm:prSet/>
      <dgm:spPr/>
      <dgm:t>
        <a:bodyPr/>
        <a:lstStyle/>
        <a:p>
          <a:endParaRPr lang="zh-CN" altLang="en-US"/>
        </a:p>
      </dgm:t>
    </dgm:pt>
    <dgm:pt modelId="{A10B860D-0C1E-4D63-965F-2B49159D9B51}" type="pres">
      <dgm:prSet presAssocID="{D0936384-073B-4F7C-A99B-02A37DDE714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690B08D-5EC9-427A-A1E4-21A237768DBE}" type="pres">
      <dgm:prSet presAssocID="{082E6819-3B65-49B9-B251-1602D490982B}" presName="Accent1" presStyleCnt="0"/>
      <dgm:spPr/>
    </dgm:pt>
    <dgm:pt modelId="{8FCAFE11-2749-4A2A-ADB2-F9D353F17969}" type="pres">
      <dgm:prSet presAssocID="{082E6819-3B65-49B9-B251-1602D490982B}" presName="Accent" presStyleLbl="node1" presStyleIdx="0" presStyleCnt="3"/>
      <dgm:spPr/>
    </dgm:pt>
    <dgm:pt modelId="{E03C78A1-6C5E-430D-B249-5360C055CD91}" type="pres">
      <dgm:prSet presAssocID="{082E6819-3B65-49B9-B251-1602D490982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F4915E9-C3A1-4AA4-BA5A-C07BA2247DE4}" type="pres">
      <dgm:prSet presAssocID="{E9A651B6-D16C-4891-8C80-CE7AE6C04688}" presName="Accent2" presStyleCnt="0"/>
      <dgm:spPr/>
    </dgm:pt>
    <dgm:pt modelId="{92BF4937-4D92-4086-8953-9CA6DB1DE153}" type="pres">
      <dgm:prSet presAssocID="{E9A651B6-D16C-4891-8C80-CE7AE6C04688}" presName="Accent" presStyleLbl="node1" presStyleIdx="1" presStyleCnt="3"/>
      <dgm:spPr/>
    </dgm:pt>
    <dgm:pt modelId="{80194CC6-9265-4036-95F6-A8F5DC850C02}" type="pres">
      <dgm:prSet presAssocID="{E9A651B6-D16C-4891-8C80-CE7AE6C0468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4D7644F7-E652-46B0-B9F1-6B3A2495457C}" type="pres">
      <dgm:prSet presAssocID="{73CF38FF-C1A2-4F56-9FD7-B399E87F9B4A}" presName="Accent3" presStyleCnt="0"/>
      <dgm:spPr/>
    </dgm:pt>
    <dgm:pt modelId="{120E4822-4733-465D-AB1C-756FAD3191E3}" type="pres">
      <dgm:prSet presAssocID="{73CF38FF-C1A2-4F56-9FD7-B399E87F9B4A}" presName="Accent" presStyleLbl="node1" presStyleIdx="2" presStyleCnt="3"/>
      <dgm:spPr/>
    </dgm:pt>
    <dgm:pt modelId="{696832ED-A1C3-4E4F-A167-7D593D6A5EEE}" type="pres">
      <dgm:prSet presAssocID="{73CF38FF-C1A2-4F56-9FD7-B399E87F9B4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842CA2C-232D-4237-8097-14B46B76112A}" srcId="{D0936384-073B-4F7C-A99B-02A37DDE7148}" destId="{E9A651B6-D16C-4891-8C80-CE7AE6C04688}" srcOrd="1" destOrd="0" parTransId="{3767FB3B-6770-4A79-A7CD-6DF6153AFEA2}" sibTransId="{F6A76656-982F-4CEA-921B-8FF9EB5331B2}"/>
    <dgm:cxn modelId="{28623784-FD86-43F5-9245-ECD552B51497}" type="presOf" srcId="{082E6819-3B65-49B9-B251-1602D490982B}" destId="{E03C78A1-6C5E-430D-B249-5360C055CD91}" srcOrd="0" destOrd="0" presId="urn:microsoft.com/office/officeart/2009/layout/CircleArrowProcess"/>
    <dgm:cxn modelId="{DBB0E29D-70C8-4855-8DAF-CC82CDC035F2}" type="presOf" srcId="{E9A651B6-D16C-4891-8C80-CE7AE6C04688}" destId="{80194CC6-9265-4036-95F6-A8F5DC850C02}" srcOrd="0" destOrd="0" presId="urn:microsoft.com/office/officeart/2009/layout/CircleArrowProcess"/>
    <dgm:cxn modelId="{1BFDD7A2-44E5-463A-8EFB-29755E62F692}" type="presOf" srcId="{73CF38FF-C1A2-4F56-9FD7-B399E87F9B4A}" destId="{696832ED-A1C3-4E4F-A167-7D593D6A5EEE}" srcOrd="0" destOrd="0" presId="urn:microsoft.com/office/officeart/2009/layout/CircleArrowProcess"/>
    <dgm:cxn modelId="{B10D3DB6-18DB-48A8-B4BF-7B0F2CCE5108}" srcId="{D0936384-073B-4F7C-A99B-02A37DDE7148}" destId="{082E6819-3B65-49B9-B251-1602D490982B}" srcOrd="0" destOrd="0" parTransId="{7E820C99-BAAE-4FE7-BF9D-4E3A2D430F1F}" sibTransId="{D0778280-8EE5-4CA9-83B2-65F8EF80EE1E}"/>
    <dgm:cxn modelId="{A9B3B5B7-470E-4180-8030-4D11CA0FC991}" srcId="{D0936384-073B-4F7C-A99B-02A37DDE7148}" destId="{73CF38FF-C1A2-4F56-9FD7-B399E87F9B4A}" srcOrd="2" destOrd="0" parTransId="{A9FB2BCA-2F6B-44F3-B4FF-3661FB4ACDD7}" sibTransId="{E6A4A5A4-60D6-41F9-8E9C-D2F7C45774F7}"/>
    <dgm:cxn modelId="{5E9E70C8-DF56-4666-829D-721E3FE70894}" type="presOf" srcId="{D0936384-073B-4F7C-A99B-02A37DDE7148}" destId="{A10B860D-0C1E-4D63-965F-2B49159D9B51}" srcOrd="0" destOrd="0" presId="urn:microsoft.com/office/officeart/2009/layout/CircleArrowProcess"/>
    <dgm:cxn modelId="{8D952D93-666B-4404-A0AA-EA356AA8BE0E}" type="presParOf" srcId="{A10B860D-0C1E-4D63-965F-2B49159D9B51}" destId="{A690B08D-5EC9-427A-A1E4-21A237768DBE}" srcOrd="0" destOrd="0" presId="urn:microsoft.com/office/officeart/2009/layout/CircleArrowProcess"/>
    <dgm:cxn modelId="{2DDF6BC2-FE1F-4B27-9E31-F5ED313C0253}" type="presParOf" srcId="{A690B08D-5EC9-427A-A1E4-21A237768DBE}" destId="{8FCAFE11-2749-4A2A-ADB2-F9D353F17969}" srcOrd="0" destOrd="0" presId="urn:microsoft.com/office/officeart/2009/layout/CircleArrowProcess"/>
    <dgm:cxn modelId="{1C9D1BE0-E952-4A67-8A48-7499A6470B5D}" type="presParOf" srcId="{A10B860D-0C1E-4D63-965F-2B49159D9B51}" destId="{E03C78A1-6C5E-430D-B249-5360C055CD91}" srcOrd="1" destOrd="0" presId="urn:microsoft.com/office/officeart/2009/layout/CircleArrowProcess"/>
    <dgm:cxn modelId="{0314DD44-7DB5-4EF0-BAB8-63CB70AF7FCF}" type="presParOf" srcId="{A10B860D-0C1E-4D63-965F-2B49159D9B51}" destId="{5F4915E9-C3A1-4AA4-BA5A-C07BA2247DE4}" srcOrd="2" destOrd="0" presId="urn:microsoft.com/office/officeart/2009/layout/CircleArrowProcess"/>
    <dgm:cxn modelId="{EB5C31D1-ED8B-42F9-81CB-317EF70D09D6}" type="presParOf" srcId="{5F4915E9-C3A1-4AA4-BA5A-C07BA2247DE4}" destId="{92BF4937-4D92-4086-8953-9CA6DB1DE153}" srcOrd="0" destOrd="0" presId="urn:microsoft.com/office/officeart/2009/layout/CircleArrowProcess"/>
    <dgm:cxn modelId="{C0588A8E-7E35-49DE-AEE9-090C41305B74}" type="presParOf" srcId="{A10B860D-0C1E-4D63-965F-2B49159D9B51}" destId="{80194CC6-9265-4036-95F6-A8F5DC850C02}" srcOrd="3" destOrd="0" presId="urn:microsoft.com/office/officeart/2009/layout/CircleArrowProcess"/>
    <dgm:cxn modelId="{F934A486-DBFF-4A70-9E3D-0B5D9E5FB535}" type="presParOf" srcId="{A10B860D-0C1E-4D63-965F-2B49159D9B51}" destId="{4D7644F7-E652-46B0-B9F1-6B3A2495457C}" srcOrd="4" destOrd="0" presId="urn:microsoft.com/office/officeart/2009/layout/CircleArrowProcess"/>
    <dgm:cxn modelId="{972725FF-82C7-4325-9773-F29AACFB3D30}" type="presParOf" srcId="{4D7644F7-E652-46B0-B9F1-6B3A2495457C}" destId="{120E4822-4733-465D-AB1C-756FAD3191E3}" srcOrd="0" destOrd="0" presId="urn:microsoft.com/office/officeart/2009/layout/CircleArrowProcess"/>
    <dgm:cxn modelId="{1515420D-778F-4D6B-8E98-49D7D6E36746}" type="presParOf" srcId="{A10B860D-0C1E-4D63-965F-2B49159D9B51}" destId="{696832ED-A1C3-4E4F-A167-7D593D6A5EE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AFE11-2749-4A2A-ADB2-F9D353F17969}">
      <dsp:nvSpPr>
        <dsp:cNvPr id="0" name=""/>
        <dsp:cNvSpPr/>
      </dsp:nvSpPr>
      <dsp:spPr>
        <a:xfrm>
          <a:off x="2188139" y="0"/>
          <a:ext cx="2043438" cy="204374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C78A1-6C5E-430D-B249-5360C055CD91}">
      <dsp:nvSpPr>
        <dsp:cNvPr id="0" name=""/>
        <dsp:cNvSpPr/>
      </dsp:nvSpPr>
      <dsp:spPr>
        <a:xfrm>
          <a:off x="2639806" y="737855"/>
          <a:ext cx="1135499" cy="56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表皮葡萄球菌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2639806" y="737855"/>
        <a:ext cx="1135499" cy="567613"/>
      </dsp:txXfrm>
    </dsp:sp>
    <dsp:sp modelId="{92BF4937-4D92-4086-8953-9CA6DB1DE153}">
      <dsp:nvSpPr>
        <dsp:cNvPr id="0" name=""/>
        <dsp:cNvSpPr/>
      </dsp:nvSpPr>
      <dsp:spPr>
        <a:xfrm>
          <a:off x="1620582" y="1174285"/>
          <a:ext cx="2043438" cy="204374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94CC6-9265-4036-95F6-A8F5DC850C02}">
      <dsp:nvSpPr>
        <dsp:cNvPr id="0" name=""/>
        <dsp:cNvSpPr/>
      </dsp:nvSpPr>
      <dsp:spPr>
        <a:xfrm>
          <a:off x="2074551" y="1918933"/>
          <a:ext cx="1135499" cy="56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头状葡萄球菌</a:t>
          </a:r>
        </a:p>
      </dsp:txBody>
      <dsp:txXfrm>
        <a:off x="2074551" y="1918933"/>
        <a:ext cx="1135499" cy="567613"/>
      </dsp:txXfrm>
    </dsp:sp>
    <dsp:sp modelId="{120E4822-4733-465D-AB1C-756FAD3191E3}">
      <dsp:nvSpPr>
        <dsp:cNvPr id="0" name=""/>
        <dsp:cNvSpPr/>
      </dsp:nvSpPr>
      <dsp:spPr>
        <a:xfrm>
          <a:off x="2333578" y="2489094"/>
          <a:ext cx="1755629" cy="175633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832ED-A1C3-4E4F-A167-7D593D6A5EEE}">
      <dsp:nvSpPr>
        <dsp:cNvPr id="0" name=""/>
        <dsp:cNvSpPr/>
      </dsp:nvSpPr>
      <dsp:spPr>
        <a:xfrm>
          <a:off x="2642493" y="3101709"/>
          <a:ext cx="1135499" cy="56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马拉色菌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642493" y="3101709"/>
        <a:ext cx="1135499" cy="567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2"/>
          <p:cNvSpPr>
            <a:spLocks noGrp="1"/>
          </p:cNvSpPr>
          <p:nvPr>
            <p:ph type="pic" sz="quarter" idx="15"/>
          </p:nvPr>
        </p:nvSpPr>
        <p:spPr>
          <a:xfrm>
            <a:off x="70177" y="1342883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16"/>
          </p:nvPr>
        </p:nvSpPr>
        <p:spPr>
          <a:xfrm>
            <a:off x="2351835" y="2713808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7"/>
          </p:nvPr>
        </p:nvSpPr>
        <p:spPr>
          <a:xfrm>
            <a:off x="4635420" y="1342883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8"/>
          </p:nvPr>
        </p:nvSpPr>
        <p:spPr>
          <a:xfrm>
            <a:off x="6903515" y="2713808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61468" y="315157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338271" y="134288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13147" y="315157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903514" y="134288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slide" Target="slide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/>
        </p:nvGraphicFramePr>
        <p:xfrm>
          <a:off x="1545772" y="544287"/>
          <a:ext cx="5852160" cy="42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57200" y="275012"/>
            <a:ext cx="294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Harmful microorganisms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777784"/>
            <a:ext cx="4229100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2" y="890995"/>
            <a:ext cx="3750197" cy="2727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10" y="857523"/>
            <a:ext cx="4090872" cy="2874100"/>
          </a:xfrm>
          <a:prstGeom prst="rect">
            <a:avLst/>
          </a:prstGeom>
        </p:spPr>
      </p:pic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78" y="270946"/>
            <a:ext cx="6721812" cy="44771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73384" y="4702355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电镜下观察到</a:t>
            </a:r>
            <a:r>
              <a:rPr lang="en-US" altLang="zh-CN" b="1" dirty="0">
                <a:solidFill>
                  <a:schemeClr val="bg1"/>
                </a:solidFill>
              </a:rPr>
              <a:t>AGA</a:t>
            </a:r>
            <a:r>
              <a:rPr lang="zh-CN" altLang="en-US" b="1" dirty="0">
                <a:solidFill>
                  <a:schemeClr val="bg1"/>
                </a:solidFill>
              </a:rPr>
              <a:t>患者毛发根部有马拉色菌包裹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74240" y="457200"/>
            <a:ext cx="53479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防脱发秘籍</a:t>
            </a:r>
            <a:endParaRPr lang="zh-CN" altLang="en-US" sz="6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42890" y="1788160"/>
            <a:ext cx="3592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让你远离脱发的烦恼</a:t>
            </a:r>
            <a:endParaRPr lang="zh-CN" altLang="en-US" sz="2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5" name="图片 4" descr="100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" y="1788160"/>
            <a:ext cx="2660650" cy="272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椭圆 31"/>
          <p:cNvSpPr/>
          <p:nvPr/>
        </p:nvSpPr>
        <p:spPr>
          <a:xfrm>
            <a:off x="4712538" y="967288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812087" y="2078815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307050" y="1266190"/>
            <a:ext cx="3178260" cy="299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charset="0"/>
              </a:rPr>
              <a:t>Conform to the season and wash and comb scientifically</a:t>
            </a:r>
            <a:endParaRPr lang="en-US" altLang="zh-CN" sz="900">
              <a:solidFill>
                <a:schemeClr val="bg1"/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04485" y="919480"/>
            <a:ext cx="250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顺应时令，科学洗梳</a:t>
            </a:r>
            <a:endParaRPr lang="ja-JP" altLang="en-US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6" name="矩形 35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404205" y="2347515"/>
            <a:ext cx="3178260" cy="299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charset="0"/>
              </a:rPr>
              <a:t>Reduce hairdressing and protect hair scientifically</a:t>
            </a:r>
            <a:endParaRPr lang="en-US" altLang="zh-CN" sz="900">
              <a:solidFill>
                <a:schemeClr val="bg1"/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04485" y="2043430"/>
            <a:ext cx="244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减少美发</a:t>
            </a:r>
            <a:r>
              <a:rPr lang="zh-CN" altLang="ja-JP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，</a:t>
            </a:r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科学护发</a:t>
            </a:r>
            <a:endParaRPr lang="ja-JP" altLang="en-US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grpSp>
        <p:nvGrpSpPr>
          <p:cNvPr id="38" name="Group 112"/>
          <p:cNvGrpSpPr/>
          <p:nvPr/>
        </p:nvGrpSpPr>
        <p:grpSpPr>
          <a:xfrm>
            <a:off x="4812310" y="1074410"/>
            <a:ext cx="303939" cy="284749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1" name="AutoShape 112"/>
          <p:cNvSpPr/>
          <p:nvPr/>
        </p:nvSpPr>
        <p:spPr bwMode="auto">
          <a:xfrm>
            <a:off x="4909465" y="2176617"/>
            <a:ext cx="304433" cy="30309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812087" y="3152997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404205" y="3421697"/>
            <a:ext cx="3178260" cy="299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charset="0"/>
              </a:rPr>
              <a:t>Diet taboo, reasonable recuperation</a:t>
            </a:r>
            <a:endParaRPr lang="en-US" altLang="zh-CN" sz="900">
              <a:solidFill>
                <a:schemeClr val="bg1"/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404485" y="3138170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饮食忌口，合理调养</a:t>
            </a:r>
            <a:endParaRPr lang="ja-JP" altLang="en-US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6" name="AutoShape 59"/>
          <p:cNvSpPr/>
          <p:nvPr/>
        </p:nvSpPr>
        <p:spPr bwMode="auto">
          <a:xfrm>
            <a:off x="4881336" y="3257882"/>
            <a:ext cx="290203" cy="28892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29471" y="919595"/>
            <a:ext cx="311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2" y="545316"/>
            <a:ext cx="4421349" cy="4421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87830" y="1630680"/>
            <a:ext cx="4658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保持正常的生活作息</a:t>
            </a:r>
            <a:endParaRPr lang="zh-CN" altLang="en-US" sz="2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6" name="AutoShape 59"/>
          <p:cNvSpPr/>
          <p:nvPr/>
        </p:nvSpPr>
        <p:spPr bwMode="auto">
          <a:xfrm>
            <a:off x="1056096" y="1697052"/>
            <a:ext cx="290203" cy="28892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51922" y="1611852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30450" y="2301240"/>
            <a:ext cx="2499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不能熬夜！！！</a:t>
            </a:r>
            <a:endParaRPr lang="zh-CN" altLang="en-US" sz="2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8620" y="2700020"/>
            <a:ext cx="2499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不能熬夜！！！</a:t>
            </a:r>
            <a:endParaRPr lang="zh-CN" altLang="en-US" sz="2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5675" y="3049905"/>
            <a:ext cx="2499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不能熬夜！！！</a:t>
            </a:r>
            <a:endParaRPr lang="zh-CN" altLang="en-US" sz="2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4775" y="484505"/>
            <a:ext cx="5628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ea typeface="华文楷体" panose="02010600040101010101" charset="-122"/>
                <a:cs typeface="+mn-lt"/>
              </a:rPr>
              <a:t>most important ! ! ! </a:t>
            </a:r>
            <a:endParaRPr lang="en-US" altLang="zh-CN" sz="4000">
              <a:solidFill>
                <a:schemeClr val="bg1"/>
              </a:solidFill>
              <a:ea typeface="华文楷体" panose="02010600040101010101" charset="-122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56865" y="1508760"/>
            <a:ext cx="514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</a:rPr>
              <a:t>Thanks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风雅宋简体">
      <a:majorFont>
        <a:latin typeface="Arial"/>
        <a:ea typeface="方正风雅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283</Words>
  <Application>WPS 演示</Application>
  <PresentationFormat>全屏显示(16:9)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Arial Black</vt:lpstr>
      <vt:lpstr>华文楷体</vt:lpstr>
      <vt:lpstr>微软雅黑</vt:lpstr>
      <vt:lpstr>Calibri</vt:lpstr>
      <vt:lpstr>方正风雅宋简体</vt:lpstr>
      <vt:lpstr>Gill Sans</vt:lpstr>
      <vt:lpstr>Calibri Light</vt:lpstr>
      <vt:lpstr>微软雅黑 Light</vt:lpstr>
      <vt:lpstr>Arial Unicode MS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过客</cp:lastModifiedBy>
  <cp:revision>343</cp:revision>
  <dcterms:created xsi:type="dcterms:W3CDTF">2018-08-21T14:05:00Z</dcterms:created>
  <dcterms:modified xsi:type="dcterms:W3CDTF">2022-04-16T15:47:08Z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2052-11.1.0.11369</vt:lpwstr>
  </property>
  <property fmtid="{D5CDD505-2E9C-101B-9397-08002B2CF9AE}" pid="3" name="ICV">
    <vt:lpwstr>679AEEE3E7FC4157872CA3D492484120</vt:lpwstr>
  </property>
</Properties>
</file>